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4" r:id="rId9"/>
    <p:sldId id="262" r:id="rId10"/>
    <p:sldId id="265" r:id="rId11"/>
    <p:sldId id="270" r:id="rId12"/>
    <p:sldId id="266" r:id="rId13"/>
    <p:sldId id="267" r:id="rId14"/>
    <p:sldId id="271" r:id="rId15"/>
    <p:sldId id="268" r:id="rId16"/>
    <p:sldId id="269" r:id="rId17"/>
    <p:sldId id="272" r:id="rId1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3" autoAdjust="0"/>
    <p:restoredTop sz="94669" autoAdjust="0"/>
  </p:normalViewPr>
  <p:slideViewPr>
    <p:cSldViewPr>
      <p:cViewPr>
        <p:scale>
          <a:sx n="94" d="100"/>
          <a:sy n="94" d="100"/>
        </p:scale>
        <p:origin x="-1254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CCD9358-849F-4408-9E0D-98624ACB522B}" type="datetimeFigureOut">
              <a:rPr lang="es-MX" smtClean="0"/>
              <a:t>15/10/2016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479AA7D-DAE9-4932-89A3-43899879ED97}" type="slidenum">
              <a:rPr lang="es-MX" smtClean="0"/>
              <a:t>‹Nº›</a:t>
            </a:fld>
            <a:endParaRPr lang="es-MX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84788" y="2204864"/>
            <a:ext cx="397442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dobe Caslon Pro" pitchFamily="18" charset="0"/>
              </a:rPr>
              <a:t>Mi Vida…</a:t>
            </a:r>
            <a:br>
              <a:rPr lang="es-MX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dobe Caslon Pro" pitchFamily="18" charset="0"/>
              </a:rPr>
            </a:br>
            <a:r>
              <a:rPr lang="es-MX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dobe Caslon Pro" pitchFamily="18" charset="0"/>
              </a:rPr>
              <a:t>Nadia Aimee</a:t>
            </a:r>
            <a:endParaRPr lang="es-MX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Best Day of My Life - American Authors (Lyrics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92280" y="836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1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908720"/>
            <a:ext cx="6196405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1800" i="1" dirty="0" smtClean="0">
                <a:latin typeface="Baskerville Old Face" pitchFamily="18" charset="0"/>
              </a:rPr>
              <a:t>Después de salir de la secundaria perdí un año en el cual me metieron a un curso de secretariado, me gusto ya que en algún momento conviví con niños por parte de DIF  fueron experiencias inolvidables, fui por unos meses a un curso de ingles pero no me gusto, también hice locuras con mi hermana nos disfrazamos en noviembre y nos fuimos a Coyoacán disfrazadas. </a:t>
            </a:r>
            <a:endParaRPr lang="es-MX" sz="1800" i="1" dirty="0">
              <a:latin typeface="Baskerville Old Face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707000"/>
            <a:ext cx="2520280" cy="3360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12976"/>
            <a:ext cx="2991638" cy="1999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73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764704"/>
            <a:ext cx="6196405" cy="14401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MX" i="1" dirty="0">
                <a:latin typeface="Baskerville Old Face" pitchFamily="18" charset="0"/>
              </a:rPr>
              <a:t>T</a:t>
            </a:r>
            <a:r>
              <a:rPr lang="es-MX" i="1" dirty="0" smtClean="0">
                <a:latin typeface="Baskerville Old Face" pitchFamily="18" charset="0"/>
              </a:rPr>
              <a:t>uve la oportunidad de ir a Puebla, Querétaro, Toluca y Veracruz, es muy satisfactorio conocer otros lugares, la gente es muy cálida, las costumbres son otras, fueron muy agradable la estancia ahí . </a:t>
            </a:r>
            <a:endParaRPr lang="es-MX" i="1" dirty="0">
              <a:latin typeface="Baskerville Old Face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942" y="2348880"/>
            <a:ext cx="3133842" cy="1368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04" b="10062"/>
          <a:stretch/>
        </p:blipFill>
        <p:spPr>
          <a:xfrm rot="21326164">
            <a:off x="1358430" y="2361256"/>
            <a:ext cx="215079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4539">
            <a:off x="5352196" y="4111620"/>
            <a:ext cx="2575359" cy="17169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7125">
            <a:off x="2656530" y="4096092"/>
            <a:ext cx="2392161" cy="15960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124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547664" y="836712"/>
            <a:ext cx="6196405" cy="1512168"/>
          </a:xfrm>
        </p:spPr>
        <p:txBody>
          <a:bodyPr/>
          <a:lstStyle/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Hice el examen de comipems he ingrese al Bachilleres No.4, hice grandes amistades que hasta el día de hoy siguen conmigo. </a:t>
            </a:r>
            <a:endParaRPr lang="es-MX" i="1" dirty="0">
              <a:latin typeface="Baskerville Old Face" pitchFamily="18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2" t="3409" r="10049" b="14789"/>
          <a:stretch/>
        </p:blipFill>
        <p:spPr>
          <a:xfrm>
            <a:off x="1524000" y="2471017"/>
            <a:ext cx="3552056" cy="22597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080">
            <a:off x="5578935" y="2438722"/>
            <a:ext cx="2160240" cy="2992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649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1628800"/>
            <a:ext cx="6196405" cy="360381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En mi transcurso de bachillerato me enferme, tuve un absceso en la parte superior de la espalda que gracias a dios no paso a mayores, estuve casi dos semanas con el dolor de no poder caminar ni sentarme, perdía mi tiempo en el doctor ida y vuelta sin solucionarme nada hasta que un día ya no aguate y me internaron, fue entonces que me revisaron a detalle haciendo los estudios correspondientes, tardo casi un mes en desvanecerse por completo. </a:t>
            </a:r>
            <a:endParaRPr lang="es-MX" i="1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9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908720"/>
            <a:ext cx="6196405" cy="1224136"/>
          </a:xfrm>
        </p:spPr>
        <p:txBody>
          <a:bodyPr/>
          <a:lstStyle/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Salí como Auxiliar contable del Bachilleres, pero no me gusto mucho ese ámbito así que decidí irme por los medios de comunicación.</a:t>
            </a:r>
            <a:endParaRPr lang="es-MX" i="1" dirty="0">
              <a:latin typeface="Baskerville Old Face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4976">
            <a:off x="1564743" y="2631066"/>
            <a:ext cx="3552825" cy="2371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3361">
            <a:off x="4479760" y="3553180"/>
            <a:ext cx="3331134" cy="22207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99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836712"/>
            <a:ext cx="6196405" cy="1224136"/>
          </a:xfrm>
        </p:spPr>
        <p:txBody>
          <a:bodyPr/>
          <a:lstStyle/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Hice mi examen a la UNAM, UAM para la carrera de Ciencias de la Comunicación en las dos vueltas y no fui aceptada. </a:t>
            </a:r>
            <a:endParaRPr lang="es-MX" i="1" dirty="0">
              <a:latin typeface="Baskerville Old Face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0" r="15597" b="4060"/>
          <a:stretch/>
        </p:blipFill>
        <p:spPr bwMode="auto">
          <a:xfrm rot="21088431">
            <a:off x="1518070" y="2389655"/>
            <a:ext cx="3333464" cy="2763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2" r="20807"/>
          <a:stretch/>
        </p:blipFill>
        <p:spPr bwMode="auto">
          <a:xfrm rot="846971">
            <a:off x="4688774" y="3068613"/>
            <a:ext cx="3190240" cy="1943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34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836712"/>
            <a:ext cx="6196405" cy="17281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MX" i="1" dirty="0" smtClean="0">
                <a:latin typeface="Baskerville Old Face" pitchFamily="18" charset="0"/>
              </a:rPr>
              <a:t>Busque opciones para seguir con mis sueños y fue cuando encontré la Universidad Insurgentes, ahí hice amigos (Marco y Mariana) que desde el primer día hicimos clic, de alguna manera que no se como pero nos llevamos increíble . </a:t>
            </a:r>
            <a:endParaRPr lang="es-MX" i="1" dirty="0">
              <a:latin typeface="Baskerville Old Face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3967">
            <a:off x="1479049" y="2914188"/>
            <a:ext cx="2891011" cy="2577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3" b="12741"/>
          <a:stretch/>
        </p:blipFill>
        <p:spPr>
          <a:xfrm rot="649163">
            <a:off x="4485324" y="3285994"/>
            <a:ext cx="3312472" cy="2459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768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908720"/>
            <a:ext cx="6196405" cy="2304256"/>
          </a:xfrm>
        </p:spPr>
        <p:txBody>
          <a:bodyPr/>
          <a:lstStyle/>
          <a:p>
            <a:pPr marL="0" indent="0">
              <a:buNone/>
            </a:pPr>
            <a:r>
              <a:rPr lang="es-MX" sz="2000" i="1" dirty="0" smtClean="0">
                <a:latin typeface="Baskerville Old Face" pitchFamily="18" charset="0"/>
              </a:rPr>
              <a:t>El día de hoy tengo 19 años, a pesar de todo lo que me ha ocurrido soy una chava muy alegre, decidida a alcanzar un sueño, tengo en claro todo lo que quiero alcanzar a futuro, disfruto cada instante como si fuera el último con mi familia y </a:t>
            </a:r>
            <a:r>
              <a:rPr lang="es-MX" sz="2000" i="1" dirty="0" smtClean="0">
                <a:latin typeface="Baskerville Old Face" pitchFamily="18" charset="0"/>
              </a:rPr>
              <a:t>amigos. </a:t>
            </a:r>
            <a:endParaRPr lang="es-MX" sz="2000" i="1" dirty="0" smtClean="0">
              <a:latin typeface="Baskerville Old Face" pitchFamily="18" charset="0"/>
            </a:endParaRP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 smtClean="0"/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20888"/>
            <a:ext cx="1770509" cy="3171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7727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980728"/>
            <a:ext cx="6196405" cy="1296144"/>
          </a:xfrm>
        </p:spPr>
        <p:txBody>
          <a:bodyPr/>
          <a:lstStyle/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Mi nombre es Nadia, nací el 4 de septiembre de 1997 junto a mi hermana gemela Nury en la Ciudad de México. 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420888"/>
            <a:ext cx="2286000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636912"/>
            <a:ext cx="2286000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9528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908720"/>
            <a:ext cx="6196405" cy="1224136"/>
          </a:xfrm>
        </p:spPr>
        <p:txBody>
          <a:bodyPr/>
          <a:lstStyle/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En octubre de1998 nació mi hermano Julio el venia con su gemelo pero murió por que se enredo con el cordón umbilical.</a:t>
            </a:r>
            <a:endParaRPr lang="es-MX" i="1" dirty="0">
              <a:latin typeface="Baskerville Old Face" pitchFamily="18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" t="6223" r="6052" b="37354"/>
          <a:stretch/>
        </p:blipFill>
        <p:spPr>
          <a:xfrm>
            <a:off x="3210952" y="2564904"/>
            <a:ext cx="2813928" cy="27621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7482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908720"/>
            <a:ext cx="6196405" cy="1584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Mi madre se llama Adriana, es muy importante para mi, en un tiempo estaba sola y así nos saco adelante, mucho o poco pero nos daba, la amo demasiado.</a:t>
            </a:r>
            <a:endParaRPr lang="es-MX" i="1" dirty="0">
              <a:latin typeface="Baskerville Old Face" pitchFamily="18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76872"/>
            <a:ext cx="2679762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179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908720"/>
            <a:ext cx="6196405" cy="1656184"/>
          </a:xfrm>
        </p:spPr>
        <p:txBody>
          <a:bodyPr/>
          <a:lstStyle/>
          <a:p>
            <a:pPr marL="0" indent="0" algn="just">
              <a:buNone/>
            </a:pPr>
            <a:r>
              <a:rPr lang="es-MX" sz="2000" i="1" dirty="0" smtClean="0">
                <a:latin typeface="Baskerville Old Face" pitchFamily="18" charset="0"/>
              </a:rPr>
              <a:t>Todo este tiempo hemos vivido en el  terreno de mis abuelos maternos Diana y Máximo en la delegación Coyoacán pero cada quien en su respectiva casa.</a:t>
            </a:r>
          </a:p>
          <a:p>
            <a:pPr marL="0" indent="0">
              <a:buNone/>
            </a:pPr>
            <a:endParaRPr lang="es-MX" i="1" dirty="0">
              <a:latin typeface="Baskerville Old Face" pitchFamily="18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8" r="15442"/>
          <a:stretch/>
        </p:blipFill>
        <p:spPr>
          <a:xfrm>
            <a:off x="3059832" y="2276872"/>
            <a:ext cx="2542664" cy="34124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0544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31640" y="764704"/>
            <a:ext cx="6196405" cy="936104"/>
          </a:xfrm>
        </p:spPr>
        <p:txBody>
          <a:bodyPr/>
          <a:lstStyle/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A los tres años me metieron al kínder el cual me gustaba ya que estaba muy cerca de mi casa.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4" name="3 CuadroTexto"/>
          <p:cNvSpPr txBox="1"/>
          <p:nvPr/>
        </p:nvSpPr>
        <p:spPr>
          <a:xfrm>
            <a:off x="1331640" y="501317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i="1" dirty="0" smtClean="0">
                <a:latin typeface="Baskerville Old Face" pitchFamily="18" charset="0"/>
              </a:rPr>
              <a:t>Tuve una infancia muy agradable todo el tiempo me la pasaba jugando con mi hermana a las muñecas Barbie y con los llamados nenucos. </a:t>
            </a:r>
            <a:endParaRPr lang="es-MX" sz="2400" i="1" dirty="0">
              <a:latin typeface="Baskerville Old Fac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24" y="1700808"/>
            <a:ext cx="2304256" cy="14866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88840"/>
            <a:ext cx="2083995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01007"/>
            <a:ext cx="2073768" cy="13835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42139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03648" y="980728"/>
            <a:ext cx="6196405" cy="151216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Ingrese a la primaria “Francisco Larroyo”</a:t>
            </a:r>
          </a:p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A los 6 años ubicada el Huayamilpas.</a:t>
            </a:r>
          </a:p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Tengo que admitir que no me gustaba mucho ya que me tenia que levantar muy temprano y no me gusto, ahí curse mis seis años, tuve mi salida de sexto  con una comida familiar ya que por parte de la escuela no me gusto como se organizo. </a:t>
            </a:r>
          </a:p>
          <a:p>
            <a:pPr marL="0" indent="0" algn="just">
              <a:buNone/>
            </a:pPr>
            <a:endParaRPr lang="es-MX" i="1" dirty="0" smtClean="0">
              <a:latin typeface="Baskerville Old Face" pitchFamily="18" charset="0"/>
            </a:endParaRPr>
          </a:p>
          <a:p>
            <a:pPr marL="0" indent="0" algn="just">
              <a:buNone/>
            </a:pPr>
            <a:endParaRPr lang="es-MX" i="1" dirty="0" smtClean="0">
              <a:latin typeface="Baskerville Old Face" pitchFamily="18" charset="0"/>
            </a:endParaRP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6" t="19695" r="3337" b="16385"/>
          <a:stretch/>
        </p:blipFill>
        <p:spPr bwMode="auto">
          <a:xfrm>
            <a:off x="2555776" y="2780928"/>
            <a:ext cx="3744416" cy="2921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7579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75656" y="692696"/>
            <a:ext cx="6196405" cy="15841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sz="2000" i="1" dirty="0" smtClean="0">
                <a:latin typeface="Baskerville Old Face" pitchFamily="18" charset="0"/>
              </a:rPr>
              <a:t>Ingrese a la secundaria 130 “Guadalupe Ceniceros de Zavaleta” </a:t>
            </a:r>
            <a:r>
              <a:rPr lang="es-MX" sz="2000" i="1" dirty="0" smtClean="0">
                <a:latin typeface="Baskerville Old Face" pitchFamily="18" charset="0"/>
              </a:rPr>
              <a:t>a los 13 años ahí </a:t>
            </a:r>
            <a:r>
              <a:rPr lang="es-MX" sz="2000" i="1" dirty="0" smtClean="0">
                <a:latin typeface="Baskerville Old Face" pitchFamily="18" charset="0"/>
              </a:rPr>
              <a:t>conocí a la que hasta el día de hoy es mi mejor amiga y se llama Michel, no reprobé ninguna materia, fui parte de la escolta, me toco con mi hermana en 1er grado, el mejor año que me gusto fue 3ro.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5766">
            <a:off x="1478706" y="2959737"/>
            <a:ext cx="2885120" cy="2163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9251">
            <a:off x="4697105" y="2772058"/>
            <a:ext cx="280831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569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body" idx="1"/>
          </p:nvPr>
        </p:nvSpPr>
        <p:spPr>
          <a:xfrm>
            <a:off x="1403648" y="908720"/>
            <a:ext cx="6196405" cy="3603812"/>
          </a:xfrm>
        </p:spPr>
        <p:txBody>
          <a:bodyPr/>
          <a:lstStyle/>
          <a:p>
            <a:pPr marL="0" indent="0" algn="just">
              <a:buNone/>
            </a:pPr>
            <a:r>
              <a:rPr lang="es-MX" i="1" dirty="0" smtClean="0">
                <a:latin typeface="Baskerville Old Face" pitchFamily="18" charset="0"/>
              </a:rPr>
              <a:t>Tuve fiesta de 15 años junto a mi hermana en compañía de mi familia y amigos.</a:t>
            </a:r>
            <a:endParaRPr lang="es-MX" i="1" dirty="0">
              <a:latin typeface="Baskerville Old Face" pitchFamily="18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080" y="1988840"/>
            <a:ext cx="3099420" cy="3421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3788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360</TotalTime>
  <Words>665</Words>
  <Application>Microsoft Office PowerPoint</Application>
  <PresentationFormat>Presentación en pantalla (4:3)</PresentationFormat>
  <Paragraphs>23</Paragraphs>
  <Slides>17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Chincheta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monjaraz guerrero</dc:creator>
  <cp:lastModifiedBy>Sika</cp:lastModifiedBy>
  <cp:revision>26</cp:revision>
  <dcterms:modified xsi:type="dcterms:W3CDTF">2016-10-16T02:59:30Z</dcterms:modified>
</cp:coreProperties>
</file>